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8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3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76" r:id="rId37"/>
    <p:sldId id="293" r:id="rId38"/>
    <p:sldId id="294" r:id="rId39"/>
    <p:sldId id="295" r:id="rId4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4660"/>
  </p:normalViewPr>
  <p:slideViewPr>
    <p:cSldViewPr snapToGrid="0">
      <p:cViewPr>
        <p:scale>
          <a:sx n="118" d="100"/>
          <a:sy n="118" d="100"/>
        </p:scale>
        <p:origin x="-516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7D095-9814-4391-8A28-928489AE7D8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9A9EB-56FD-47A3-A434-C23A02A63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327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9A9EB-56FD-47A3-A434-C23A02A63EF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80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76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712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2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5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1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5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39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2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19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F9F85-388A-453B-9123-DC25E1EA6D2F}" type="datetimeFigureOut">
              <a:rPr lang="ru-RU" smtClean="0"/>
              <a:pPr/>
              <a:t>29.08.2023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21EB-5318-4D22-B21C-67397C908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0" y="1017917"/>
            <a:ext cx="12192001" cy="5840083"/>
          </a:xfrm>
          <a:prstGeom prst="rect">
            <a:avLst/>
          </a:prstGeom>
        </p:spPr>
      </p:pic>
      <p:sp>
        <p:nvSpPr>
          <p:cNvPr id="27" name="Овал 13"/>
          <p:cNvSpPr/>
          <p:nvPr/>
        </p:nvSpPr>
        <p:spPr>
          <a:xfrm>
            <a:off x="5973762" y="356227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306652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1)</a:t>
            </a:r>
            <a:endParaRPr lang="ru-RU" sz="800" dirty="0"/>
          </a:p>
        </p:txBody>
      </p:sp>
      <p:sp>
        <p:nvSpPr>
          <p:cNvPr id="41" name="Овал 13"/>
          <p:cNvSpPr/>
          <p:nvPr/>
        </p:nvSpPr>
        <p:spPr>
          <a:xfrm>
            <a:off x="5851524" y="344558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5729286" y="3328907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484810" y="31859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6218237" y="19696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7532290" y="27411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353902" y="189822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6897327" y="241208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6462712" y="20154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718301" y="24120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6340474" y="276598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2922585" y="51671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7571977" y="25607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07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86" t="10198" r="2457" b="8406"/>
          <a:stretch/>
        </p:blipFill>
        <p:spPr>
          <a:xfrm>
            <a:off x="0" y="1285874"/>
            <a:ext cx="12192000" cy="5572125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3342285" y="452474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2189760" y="464142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666135" y="486324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29572" y="497369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29572" y="51620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2713" y="539543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097810" y="450225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 10)</a:t>
            </a:r>
            <a:endParaRPr lang="ru-RU" sz="800" dirty="0"/>
          </a:p>
        </p:txBody>
      </p:sp>
      <p:sp>
        <p:nvSpPr>
          <p:cNvPr id="12" name="Овал 13"/>
          <p:cNvSpPr/>
          <p:nvPr/>
        </p:nvSpPr>
        <p:spPr>
          <a:xfrm>
            <a:off x="3435706" y="509037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39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899" t="10433" r="2528" b="8651"/>
          <a:stretch/>
        </p:blipFill>
        <p:spPr>
          <a:xfrm>
            <a:off x="-1" y="1219200"/>
            <a:ext cx="12192001" cy="5628411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5983286" y="47487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125911" y="39172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51337" y="63271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125911" y="380114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2838570" y="279104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76763" y="426017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6562567" y="384221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576763" y="267491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11)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5586413" y="313211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837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16" t="10441" r="2924" b="8553"/>
          <a:stretch/>
        </p:blipFill>
        <p:spPr>
          <a:xfrm>
            <a:off x="0" y="1133475"/>
            <a:ext cx="12192000" cy="5721063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5342953" y="28142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923728" y="58871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52378" y="24142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3694556" y="552078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647878" y="50335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7447978" y="662228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442518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4" t="10240" r="2665" b="8353"/>
          <a:stretch/>
        </p:blipFill>
        <p:spPr>
          <a:xfrm>
            <a:off x="1" y="1428749"/>
            <a:ext cx="12192000" cy="5456061"/>
          </a:xfrm>
          <a:prstGeom prst="rect">
            <a:avLst/>
          </a:prstGeom>
        </p:spPr>
      </p:pic>
      <p:sp>
        <p:nvSpPr>
          <p:cNvPr id="17" name="Овал 13"/>
          <p:cNvSpPr/>
          <p:nvPr/>
        </p:nvSpPr>
        <p:spPr>
          <a:xfrm>
            <a:off x="7372109" y="48412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8581784" y="306007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6981584" y="484124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7207010" y="49579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2295284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8643457" y="47245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9424507" y="639143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7702310" y="427662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64953" y="3726819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5207626" y="450998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13)</a:t>
            </a:r>
            <a:endParaRPr lang="ru-RU" sz="800" dirty="0"/>
          </a:p>
        </p:txBody>
      </p:sp>
      <p:sp>
        <p:nvSpPr>
          <p:cNvPr id="14" name="Овал 13"/>
          <p:cNvSpPr/>
          <p:nvPr/>
        </p:nvSpPr>
        <p:spPr>
          <a:xfrm>
            <a:off x="6975628" y="507460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599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91" t="9962" r="2233" b="8799"/>
          <a:stretch/>
        </p:blipFill>
        <p:spPr>
          <a:xfrm>
            <a:off x="0" y="1114424"/>
            <a:ext cx="12192000" cy="57435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0411123" y="5137361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9920479" y="48752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71830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9" t="10120" r="2744" b="8371"/>
          <a:stretch/>
        </p:blipFill>
        <p:spPr>
          <a:xfrm>
            <a:off x="0" y="1076325"/>
            <a:ext cx="12221043" cy="57816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212754" y="37730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5305611" y="327226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157322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2667" t="10695" r="2667" b="7816"/>
          <a:stretch/>
        </p:blipFill>
        <p:spPr>
          <a:xfrm>
            <a:off x="-333375" y="1114425"/>
            <a:ext cx="12537852" cy="5743576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6473128" y="38585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6269930" y="384609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6473128" y="3596049"/>
            <a:ext cx="225426" cy="228600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6473128" y="33637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06004" y="305225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5966493" y="45890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6215259" y="33549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213716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279" r="2466" b="8268"/>
          <a:stretch/>
        </p:blipFill>
        <p:spPr>
          <a:xfrm>
            <a:off x="-1569" y="1038224"/>
            <a:ext cx="12193569" cy="5819775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7271646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046220" y="427828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4264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053" r="2483" b="8166"/>
          <a:stretch/>
        </p:blipFill>
        <p:spPr>
          <a:xfrm>
            <a:off x="0" y="1047750"/>
            <a:ext cx="12233607" cy="5810251"/>
          </a:xfrm>
          <a:prstGeom prst="rect">
            <a:avLst/>
          </a:prstGeom>
        </p:spPr>
      </p:pic>
      <p:sp>
        <p:nvSpPr>
          <p:cNvPr id="10" name="Овал 13"/>
          <p:cNvSpPr/>
          <p:nvPr/>
        </p:nvSpPr>
        <p:spPr>
          <a:xfrm>
            <a:off x="3071153" y="455738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06390" y="39528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493627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719053" y="3604943"/>
            <a:ext cx="225426" cy="242438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958440" y="324329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3418572" y="30539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3418572" y="10477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399523" y="32861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2970238" y="300993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689478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458" t="18333" r="11250" b="5740"/>
          <a:stretch/>
        </p:blipFill>
        <p:spPr>
          <a:xfrm>
            <a:off x="0" y="1260071"/>
            <a:ext cx="12192000" cy="5597928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482403" y="50586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4336102" y="51748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157661" y="5254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4595116" y="49153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011360" y="53286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388992" y="49294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690241" y="37247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985391" y="327705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4149028" y="36369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11932986" y="327705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3445766" y="5662452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4026790" y="506308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19)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4320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34" t="10423" r="3132" b="9214"/>
          <a:stretch/>
        </p:blipFill>
        <p:spPr>
          <a:xfrm>
            <a:off x="0" y="1092200"/>
            <a:ext cx="12192000" cy="5800656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6096000" y="351885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Овал 13"/>
          <p:cNvSpPr/>
          <p:nvPr/>
        </p:nvSpPr>
        <p:spPr>
          <a:xfrm>
            <a:off x="5581650" y="220440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671604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762" t="27391" r="28889" b="24920"/>
          <a:stretch/>
        </p:blipFill>
        <p:spPr>
          <a:xfrm>
            <a:off x="0" y="1137333"/>
            <a:ext cx="12192000" cy="572066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88163" y="299727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233363" y="42817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1188163" y="3229536"/>
            <a:ext cx="284878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20)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34557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912" r="2254" b="8151"/>
          <a:stretch/>
        </p:blipFill>
        <p:spPr>
          <a:xfrm>
            <a:off x="-9068" y="1333499"/>
            <a:ext cx="12201068" cy="552450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3341188" y="61922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3774620" y="617562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584033" y="63699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4027575" y="594336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21)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570687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628" r="2433" b="9317"/>
          <a:stretch/>
        </p:blipFill>
        <p:spPr>
          <a:xfrm>
            <a:off x="0" y="1097489"/>
            <a:ext cx="12192001" cy="5760512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6743301" y="36444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349748" y="30941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9656100" y="18101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538133" y="3094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6968727" y="29780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8213327" y="258434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3949698" y="19262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13"/>
          <p:cNvSpPr/>
          <p:nvPr/>
        </p:nvSpPr>
        <p:spPr>
          <a:xfrm>
            <a:off x="5473048" y="36444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7318708" y="32766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724272" y="14822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589550" y="18101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7093282" y="319510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7061991" y="46933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3949698" y="225414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3949698" y="2883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062411" y="35088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9543387" y="19805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6464131" y="342735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22)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491521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23" t="9840" b="4052"/>
          <a:stretch/>
        </p:blipFill>
        <p:spPr>
          <a:xfrm>
            <a:off x="0" y="1302862"/>
            <a:ext cx="12192000" cy="5555137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7117808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151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1638665" y="24172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164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7272842" y="18457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319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23)</a:t>
            </a:r>
            <a:endParaRPr lang="ru-RU" sz="800" dirty="0"/>
          </a:p>
        </p:txBody>
      </p:sp>
      <p:sp>
        <p:nvSpPr>
          <p:cNvPr id="9" name="Овал 13"/>
          <p:cNvSpPr/>
          <p:nvPr/>
        </p:nvSpPr>
        <p:spPr>
          <a:xfrm>
            <a:off x="3772265" y="24037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308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546839" y="26360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309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3924665" y="25822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310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4028536" y="244460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326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40259" y="26006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325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3"/>
          <p:cNvSpPr/>
          <p:nvPr/>
        </p:nvSpPr>
        <p:spPr>
          <a:xfrm>
            <a:off x="5261339" y="14016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327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18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88" t="11563" r="2508" b="7070"/>
          <a:stretch/>
        </p:blipFill>
        <p:spPr>
          <a:xfrm>
            <a:off x="0" y="1335169"/>
            <a:ext cx="12192000" cy="5522831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5079458" y="38643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5304884" y="238044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5966493" y="314418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923759" y="18339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5079458" y="220231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3359148" y="500283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5096380" y="23987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054136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363" t="9720" r="2480" b="7724"/>
          <a:stretch/>
        </p:blipFill>
        <p:spPr>
          <a:xfrm>
            <a:off x="0" y="1132113"/>
            <a:ext cx="12205443" cy="572588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589782" y="320993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4477069" y="336068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016917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054" t="4658" r="5056" b="7764"/>
          <a:stretch/>
        </p:blipFill>
        <p:spPr>
          <a:xfrm>
            <a:off x="0" y="1133475"/>
            <a:ext cx="12192000" cy="5724525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4341360" y="526490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4454073" y="48985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50711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844" r="2415" b="5715"/>
          <a:stretch/>
        </p:blipFill>
        <p:spPr>
          <a:xfrm>
            <a:off x="0" y="1388852"/>
            <a:ext cx="12199191" cy="5469147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4381658" y="49183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97032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190" t="14410" r="17064" b="33131"/>
          <a:stretch/>
        </p:blipFill>
        <p:spPr>
          <a:xfrm>
            <a:off x="-1" y="1494971"/>
            <a:ext cx="12061371" cy="5363029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6021772" y="356851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001484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333" t="23016" r="16270" b="18572"/>
          <a:stretch/>
        </p:blipFill>
        <p:spPr>
          <a:xfrm>
            <a:off x="0" y="1944914"/>
            <a:ext cx="12192000" cy="4913086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7995715" y="28282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7930106" y="30605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29)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93975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72" t="10054" r="2564" b="8289"/>
          <a:stretch/>
        </p:blipFill>
        <p:spPr>
          <a:xfrm>
            <a:off x="-1" y="1204686"/>
            <a:ext cx="12192001" cy="5653314"/>
          </a:xfrm>
          <a:prstGeom prst="rect">
            <a:avLst/>
          </a:prstGeom>
        </p:spPr>
      </p:pic>
      <p:sp>
        <p:nvSpPr>
          <p:cNvPr id="7" name="Овал 13"/>
          <p:cNvSpPr/>
          <p:nvPr/>
        </p:nvSpPr>
        <p:spPr>
          <a:xfrm>
            <a:off x="2437478" y="626305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3900518" y="547848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3009121" y="494939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9392669" y="57216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4380722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3778280" y="483271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6491319" y="22082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Овал 13"/>
          <p:cNvSpPr/>
          <p:nvPr/>
        </p:nvSpPr>
        <p:spPr>
          <a:xfrm>
            <a:off x="3131358" y="47546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8290972" y="36632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2886883" y="52451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3375833" y="5954991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4502959" y="581088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6937344" y="27243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2315240" y="639041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4252943" y="551378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3537789" y="502342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3302838" y="567322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9514906" y="536179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6095999" y="17786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3467160" y="403134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3942601" y="528042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2437478" y="604424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079964" y="557752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084185" y="32980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908493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573" t="24722" r="12552" b="21667"/>
          <a:stretch/>
        </p:blipFill>
        <p:spPr>
          <a:xfrm>
            <a:off x="0" y="1343025"/>
            <a:ext cx="12230100" cy="5514975"/>
          </a:xfrm>
          <a:prstGeom prst="rect">
            <a:avLst/>
          </a:prstGeom>
        </p:spPr>
      </p:pic>
      <p:sp>
        <p:nvSpPr>
          <p:cNvPr id="10" name="Овал 13"/>
          <p:cNvSpPr/>
          <p:nvPr/>
        </p:nvSpPr>
        <p:spPr>
          <a:xfrm>
            <a:off x="7090107" y="460432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3708732" y="662574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Овал 13"/>
          <p:cNvSpPr/>
          <p:nvPr/>
        </p:nvSpPr>
        <p:spPr>
          <a:xfrm>
            <a:off x="7743990" y="65429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7856703" y="13430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7264899" y="454717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8601240" y="53047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30)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436294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765" t="9867" r="2387" b="4682"/>
          <a:stretch/>
        </p:blipFill>
        <p:spPr>
          <a:xfrm>
            <a:off x="0" y="1147312"/>
            <a:ext cx="12192000" cy="5710687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2668612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2161563" y="28373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3999894" y="283472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5448287" y="458576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13"/>
          <p:cNvSpPr/>
          <p:nvPr/>
        </p:nvSpPr>
        <p:spPr>
          <a:xfrm>
            <a:off x="3325359" y="374438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2781325" y="495723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2071371" y="270648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2392852" y="230640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81325" y="50964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3550785" y="147509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5800567" y="44951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4895367" y="53036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3325359" y="272586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5558844" y="48180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3438072" y="12428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555899" y="502683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3999894" y="362825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1840276" y="24225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4647111" y="3395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3663498" y="362825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Овал 13"/>
          <p:cNvSpPr/>
          <p:nvPr/>
        </p:nvSpPr>
        <p:spPr>
          <a:xfrm>
            <a:off x="2505565" y="53036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Овал 13"/>
          <p:cNvSpPr/>
          <p:nvPr/>
        </p:nvSpPr>
        <p:spPr>
          <a:xfrm>
            <a:off x="3888924" y="20393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5103361" y="29387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5966493" y="39363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5870574" y="377039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Овал 13"/>
          <p:cNvSpPr/>
          <p:nvPr/>
        </p:nvSpPr>
        <p:spPr>
          <a:xfrm>
            <a:off x="5008080" y="271859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Овал 13"/>
          <p:cNvSpPr/>
          <p:nvPr/>
        </p:nvSpPr>
        <p:spPr>
          <a:xfrm>
            <a:off x="4870794" y="350793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2619326" y="46205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31)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376723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063" t="16853" r="8646" b="22591"/>
          <a:stretch/>
        </p:blipFill>
        <p:spPr>
          <a:xfrm>
            <a:off x="0" y="1181100"/>
            <a:ext cx="12192000" cy="56769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0" y="4019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8115300" y="12954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340726" y="21621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1619250" y="63055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Овал 13"/>
          <p:cNvSpPr/>
          <p:nvPr/>
        </p:nvSpPr>
        <p:spPr>
          <a:xfrm>
            <a:off x="1546224" y="61721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Овал 13"/>
          <p:cNvSpPr/>
          <p:nvPr/>
        </p:nvSpPr>
        <p:spPr>
          <a:xfrm>
            <a:off x="873124" y="57149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32)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9057734" y="326248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813259" y="5569014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5137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440" t="22561" r="7736" b="21951"/>
          <a:stretch/>
        </p:blipFill>
        <p:spPr>
          <a:xfrm>
            <a:off x="0" y="1524000"/>
            <a:ext cx="12192000" cy="53340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5168900" y="508635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33)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7041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17" t="20186" r="9630" b="13673"/>
          <a:stretch/>
        </p:blipFill>
        <p:spPr>
          <a:xfrm>
            <a:off x="0" y="1240971"/>
            <a:ext cx="12192000" cy="5617029"/>
          </a:xfrm>
          <a:prstGeom prst="rect">
            <a:avLst/>
          </a:prstGeom>
        </p:spPr>
      </p:pic>
      <p:sp>
        <p:nvSpPr>
          <p:cNvPr id="9" name="Овал 13"/>
          <p:cNvSpPr/>
          <p:nvPr/>
        </p:nvSpPr>
        <p:spPr>
          <a:xfrm>
            <a:off x="3876674" y="510722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34)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6494212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146" t="16296" r="16459" b="20371"/>
          <a:stretch/>
        </p:blipFill>
        <p:spPr>
          <a:xfrm>
            <a:off x="0" y="1619250"/>
            <a:ext cx="12192000" cy="5410200"/>
          </a:xfrm>
          <a:prstGeom prst="rect">
            <a:avLst/>
          </a:prstGeom>
        </p:spPr>
      </p:pic>
      <p:sp>
        <p:nvSpPr>
          <p:cNvPr id="6" name="Овал 13"/>
          <p:cNvSpPr/>
          <p:nvPr/>
        </p:nvSpPr>
        <p:spPr>
          <a:xfrm>
            <a:off x="7502525" y="44989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35)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2228360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938" t="42593" r="24063" b="21296"/>
          <a:stretch/>
        </p:blipFill>
        <p:spPr>
          <a:xfrm>
            <a:off x="0" y="1905000"/>
            <a:ext cx="12192000" cy="49530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158875" y="58896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Овал 13"/>
          <p:cNvSpPr/>
          <p:nvPr/>
        </p:nvSpPr>
        <p:spPr>
          <a:xfrm>
            <a:off x="1311275" y="60420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36)</a:t>
            </a:r>
            <a:endParaRPr lang="ru-RU" sz="800" dirty="0"/>
          </a:p>
        </p:txBody>
      </p:sp>
      <p:sp>
        <p:nvSpPr>
          <p:cNvPr id="6" name="Овал 13"/>
          <p:cNvSpPr/>
          <p:nvPr/>
        </p:nvSpPr>
        <p:spPr>
          <a:xfrm>
            <a:off x="1669603" y="4485134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507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916" t="20556" r="5937" b="10370"/>
          <a:stretch/>
        </p:blipFill>
        <p:spPr>
          <a:xfrm>
            <a:off x="30831" y="1251270"/>
            <a:ext cx="12161169" cy="5606730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4975225" y="38223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37)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2849318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861" t="15679" r="5833" b="19135"/>
          <a:stretch/>
        </p:blipFill>
        <p:spPr>
          <a:xfrm>
            <a:off x="0" y="1097488"/>
            <a:ext cx="12192000" cy="5760512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5216525" y="34413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38)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328934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9" t="19841" r="4176" b="12897"/>
          <a:stretch/>
        </p:blipFill>
        <p:spPr bwMode="auto">
          <a:xfrm>
            <a:off x="-1" y="953589"/>
            <a:ext cx="12192001" cy="59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38)</a:t>
            </a:r>
            <a:endParaRPr lang="ru-RU" sz="800" dirty="0"/>
          </a:p>
        </p:txBody>
      </p:sp>
      <p:sp>
        <p:nvSpPr>
          <p:cNvPr id="7" name="Овал 13"/>
          <p:cNvSpPr/>
          <p:nvPr/>
        </p:nvSpPr>
        <p:spPr>
          <a:xfrm>
            <a:off x="4979080" y="531372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16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218" t="10040" r="2414" b="8204"/>
          <a:stretch/>
        </p:blipFill>
        <p:spPr>
          <a:xfrm>
            <a:off x="0" y="1155700"/>
            <a:ext cx="12192000" cy="5713430"/>
          </a:xfrm>
          <a:prstGeom prst="rect">
            <a:avLst/>
          </a:prstGeom>
        </p:spPr>
      </p:pic>
      <p:sp>
        <p:nvSpPr>
          <p:cNvPr id="24" name="Овал 13"/>
          <p:cNvSpPr/>
          <p:nvPr/>
        </p:nvSpPr>
        <p:spPr>
          <a:xfrm>
            <a:off x="4213194" y="56780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5452522" y="30441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8" name="Овал 13"/>
          <p:cNvSpPr/>
          <p:nvPr/>
        </p:nvSpPr>
        <p:spPr>
          <a:xfrm>
            <a:off x="9245269" y="503394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Овал 13"/>
          <p:cNvSpPr/>
          <p:nvPr/>
        </p:nvSpPr>
        <p:spPr>
          <a:xfrm>
            <a:off x="4708494" y="52960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4457669" y="57021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6254714" y="47207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5089494" y="659588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8643397" y="115570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5" name="Овал 13"/>
          <p:cNvSpPr/>
          <p:nvPr/>
        </p:nvSpPr>
        <p:spPr>
          <a:xfrm>
            <a:off x="11818017" y="603406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4457668" y="536159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1774794" y="217185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8" name="Овал 13"/>
          <p:cNvSpPr/>
          <p:nvPr/>
        </p:nvSpPr>
        <p:spPr>
          <a:xfrm>
            <a:off x="4335431" y="58573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6271671" y="36768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529582" y="586834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6396542" y="459881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854643" y="513428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5330284" y="204079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5851524" y="47298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3787234" y="5231664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6732405" y="498500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5085809" y="611950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5085808" y="157538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4180420" y="494330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7254934" y="5305273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4702143" y="595153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332255" y="554699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4961177" y="2074476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6610167" y="4790249"/>
            <a:ext cx="244475" cy="1947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Овал 13"/>
          <p:cNvSpPr/>
          <p:nvPr/>
        </p:nvSpPr>
        <p:spPr>
          <a:xfrm>
            <a:off x="8765634" y="441907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5" name="Овал 13"/>
          <p:cNvSpPr/>
          <p:nvPr/>
        </p:nvSpPr>
        <p:spPr>
          <a:xfrm>
            <a:off x="9655842" y="659588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4576730" y="117007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5574759" y="319935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6047040" y="4709938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6911492" y="5254433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" name="Овал 13"/>
          <p:cNvSpPr/>
          <p:nvPr/>
        </p:nvSpPr>
        <p:spPr>
          <a:xfrm>
            <a:off x="6027196" y="493163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5" name="Овал 13"/>
          <p:cNvSpPr/>
          <p:nvPr/>
        </p:nvSpPr>
        <p:spPr>
          <a:xfrm>
            <a:off x="4615862" y="5535865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" name="Овал 13"/>
          <p:cNvSpPr/>
          <p:nvPr/>
        </p:nvSpPr>
        <p:spPr>
          <a:xfrm>
            <a:off x="10166829" y="215614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7" name="Овал 13"/>
          <p:cNvSpPr/>
          <p:nvPr/>
        </p:nvSpPr>
        <p:spPr>
          <a:xfrm>
            <a:off x="10289066" y="659588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0" name="Овал 13"/>
          <p:cNvSpPr/>
          <p:nvPr/>
        </p:nvSpPr>
        <p:spPr>
          <a:xfrm>
            <a:off x="7034775" y="331603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4)</a:t>
            </a:r>
            <a:endParaRPr lang="ru-RU" sz="800" dirty="0"/>
          </a:p>
        </p:txBody>
      </p:sp>
      <p:sp>
        <p:nvSpPr>
          <p:cNvPr id="71" name="Овал 13"/>
          <p:cNvSpPr/>
          <p:nvPr/>
        </p:nvSpPr>
        <p:spPr>
          <a:xfrm>
            <a:off x="10044591" y="1957794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" name="Овал 13"/>
          <p:cNvSpPr/>
          <p:nvPr/>
        </p:nvSpPr>
        <p:spPr>
          <a:xfrm>
            <a:off x="2930525" y="172569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165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911" t="9794" r="2926" b="8441"/>
          <a:stretch/>
        </p:blipFill>
        <p:spPr>
          <a:xfrm>
            <a:off x="-1" y="1079499"/>
            <a:ext cx="12192001" cy="5778501"/>
          </a:xfrm>
          <a:prstGeom prst="rect">
            <a:avLst/>
          </a:prstGeom>
        </p:spPr>
      </p:pic>
      <p:sp>
        <p:nvSpPr>
          <p:cNvPr id="11" name="Овал 13"/>
          <p:cNvSpPr/>
          <p:nvPr/>
        </p:nvSpPr>
        <p:spPr>
          <a:xfrm>
            <a:off x="9445228" y="396874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330874" y="311185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3547522" y="23964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442372" y="545394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3957097" y="420100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9332515" y="409980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07501" y="37364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9219802" y="420642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425284" y="4060440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105448" y="310957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4032503" y="40753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5325522" y="169791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0435074" y="252747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5)</a:t>
            </a:r>
            <a:endParaRPr lang="ru-RU" sz="800" dirty="0"/>
          </a:p>
        </p:txBody>
      </p:sp>
      <p:sp>
        <p:nvSpPr>
          <p:cNvPr id="28" name="Овал 13"/>
          <p:cNvSpPr/>
          <p:nvPr/>
        </p:nvSpPr>
        <p:spPr>
          <a:xfrm>
            <a:off x="3763026" y="43495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4278026" y="2649658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Овал 13"/>
          <p:cNvSpPr/>
          <p:nvPr/>
        </p:nvSpPr>
        <p:spPr>
          <a:xfrm>
            <a:off x="5600159" y="145273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Овал 13"/>
          <p:cNvSpPr/>
          <p:nvPr/>
        </p:nvSpPr>
        <p:spPr>
          <a:xfrm>
            <a:off x="5775513" y="134301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2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9784" t="10896" r="2534" b="8392"/>
          <a:stretch/>
        </p:blipFill>
        <p:spPr>
          <a:xfrm>
            <a:off x="0" y="1078302"/>
            <a:ext cx="12192000" cy="5763300"/>
          </a:xfrm>
          <a:prstGeom prst="rect">
            <a:avLst/>
          </a:prstGeom>
        </p:spPr>
      </p:pic>
      <p:sp>
        <p:nvSpPr>
          <p:cNvPr id="5" name="Овал 13"/>
          <p:cNvSpPr/>
          <p:nvPr/>
        </p:nvSpPr>
        <p:spPr>
          <a:xfrm>
            <a:off x="1952386" y="3534949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6)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64186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630" t="10574" r="2484" b="8304"/>
          <a:stretch/>
        </p:blipFill>
        <p:spPr>
          <a:xfrm>
            <a:off x="0" y="1028700"/>
            <a:ext cx="12192000" cy="5813330"/>
          </a:xfrm>
          <a:prstGeom prst="rect">
            <a:avLst/>
          </a:prstGeom>
        </p:spPr>
      </p:pic>
      <p:sp>
        <p:nvSpPr>
          <p:cNvPr id="45" name="Овал 13"/>
          <p:cNvSpPr/>
          <p:nvPr/>
        </p:nvSpPr>
        <p:spPr>
          <a:xfrm>
            <a:off x="7702692" y="23642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6" name="Овал 13"/>
          <p:cNvSpPr/>
          <p:nvPr/>
        </p:nvSpPr>
        <p:spPr>
          <a:xfrm>
            <a:off x="7702692" y="19300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7" name="Овал 13"/>
          <p:cNvSpPr/>
          <p:nvPr/>
        </p:nvSpPr>
        <p:spPr>
          <a:xfrm>
            <a:off x="4853099" y="443170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9" name="Овал 13"/>
          <p:cNvSpPr/>
          <p:nvPr/>
        </p:nvSpPr>
        <p:spPr>
          <a:xfrm>
            <a:off x="5586524" y="660977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0" name="Овал 13"/>
          <p:cNvSpPr/>
          <p:nvPr/>
        </p:nvSpPr>
        <p:spPr>
          <a:xfrm>
            <a:off x="4608624" y="22536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" name="Овал 13"/>
          <p:cNvSpPr/>
          <p:nvPr/>
        </p:nvSpPr>
        <p:spPr>
          <a:xfrm>
            <a:off x="7062899" y="127137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2" name="Овал 13"/>
          <p:cNvSpPr/>
          <p:nvPr/>
        </p:nvSpPr>
        <p:spPr>
          <a:xfrm>
            <a:off x="6033420" y="2028011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3" name="Овал 13"/>
          <p:cNvSpPr/>
          <p:nvPr/>
        </p:nvSpPr>
        <p:spPr>
          <a:xfrm>
            <a:off x="7589979" y="214713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4" name="Овал 13"/>
          <p:cNvSpPr/>
          <p:nvPr/>
        </p:nvSpPr>
        <p:spPr>
          <a:xfrm>
            <a:off x="6931137" y="13275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5" name="Овал 13"/>
          <p:cNvSpPr/>
          <p:nvPr/>
        </p:nvSpPr>
        <p:spPr>
          <a:xfrm>
            <a:off x="7928118" y="22901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6" name="Овал 13"/>
          <p:cNvSpPr/>
          <p:nvPr/>
        </p:nvSpPr>
        <p:spPr>
          <a:xfrm>
            <a:off x="5039239" y="2130873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Овал 13"/>
          <p:cNvSpPr/>
          <p:nvPr/>
        </p:nvSpPr>
        <p:spPr>
          <a:xfrm>
            <a:off x="7020148" y="9811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9" name="Овал 13"/>
          <p:cNvSpPr/>
          <p:nvPr/>
        </p:nvSpPr>
        <p:spPr>
          <a:xfrm>
            <a:off x="8409836" y="466395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" name="Овал 13"/>
          <p:cNvSpPr/>
          <p:nvPr/>
        </p:nvSpPr>
        <p:spPr>
          <a:xfrm>
            <a:off x="5422273" y="649364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" name="Овал 13"/>
          <p:cNvSpPr/>
          <p:nvPr/>
        </p:nvSpPr>
        <p:spPr>
          <a:xfrm>
            <a:off x="4761024" y="240602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" name="Овал 13"/>
          <p:cNvSpPr/>
          <p:nvPr/>
        </p:nvSpPr>
        <p:spPr>
          <a:xfrm>
            <a:off x="8165361" y="153436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" name="Овал 13"/>
          <p:cNvSpPr/>
          <p:nvPr/>
        </p:nvSpPr>
        <p:spPr>
          <a:xfrm>
            <a:off x="10242841" y="217399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" name="Овал 13"/>
          <p:cNvSpPr/>
          <p:nvPr/>
        </p:nvSpPr>
        <p:spPr>
          <a:xfrm>
            <a:off x="6615224" y="503177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5" name="Овал 13"/>
          <p:cNvSpPr/>
          <p:nvPr/>
        </p:nvSpPr>
        <p:spPr>
          <a:xfrm>
            <a:off x="10749074" y="46148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6" name="Овал 13"/>
          <p:cNvSpPr/>
          <p:nvPr/>
        </p:nvSpPr>
        <p:spPr>
          <a:xfrm>
            <a:off x="8940942" y="293836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7" name="Овал 13"/>
          <p:cNvSpPr/>
          <p:nvPr/>
        </p:nvSpPr>
        <p:spPr>
          <a:xfrm>
            <a:off x="3866779" y="489621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8" name="Овал 13"/>
          <p:cNvSpPr/>
          <p:nvPr/>
        </p:nvSpPr>
        <p:spPr>
          <a:xfrm>
            <a:off x="7083537" y="1479957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101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Овал 13"/>
          <p:cNvSpPr/>
          <p:nvPr/>
        </p:nvSpPr>
        <p:spPr>
          <a:xfrm>
            <a:off x="8522549" y="552073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Овал 13"/>
          <p:cNvSpPr/>
          <p:nvPr/>
        </p:nvSpPr>
        <p:spPr>
          <a:xfrm>
            <a:off x="5059622" y="443169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Овал 13"/>
          <p:cNvSpPr/>
          <p:nvPr/>
        </p:nvSpPr>
        <p:spPr>
          <a:xfrm>
            <a:off x="5961354" y="46148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Овал 13"/>
          <p:cNvSpPr/>
          <p:nvPr/>
        </p:nvSpPr>
        <p:spPr>
          <a:xfrm>
            <a:off x="11949779" y="552073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Овал 13"/>
          <p:cNvSpPr/>
          <p:nvPr/>
        </p:nvSpPr>
        <p:spPr>
          <a:xfrm>
            <a:off x="9418861" y="473099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3" name="Овал 13"/>
          <p:cNvSpPr/>
          <p:nvPr/>
        </p:nvSpPr>
        <p:spPr>
          <a:xfrm>
            <a:off x="10901474" y="476726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6" name="Овал 13"/>
          <p:cNvSpPr/>
          <p:nvPr/>
        </p:nvSpPr>
        <p:spPr>
          <a:xfrm>
            <a:off x="7824929" y="208495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7" name="Овал 13"/>
          <p:cNvSpPr/>
          <p:nvPr/>
        </p:nvSpPr>
        <p:spPr>
          <a:xfrm>
            <a:off x="6128783" y="4727765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9" name="Овал 13"/>
          <p:cNvSpPr/>
          <p:nvPr/>
        </p:nvSpPr>
        <p:spPr>
          <a:xfrm>
            <a:off x="8064792" y="240602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235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1" name="Овал 13"/>
          <p:cNvSpPr/>
          <p:nvPr/>
        </p:nvSpPr>
        <p:spPr>
          <a:xfrm>
            <a:off x="11053874" y="484712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242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2" name="Овал 13"/>
          <p:cNvSpPr/>
          <p:nvPr/>
        </p:nvSpPr>
        <p:spPr>
          <a:xfrm>
            <a:off x="9306148" y="349511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3" name="Овал 13"/>
          <p:cNvSpPr/>
          <p:nvPr/>
        </p:nvSpPr>
        <p:spPr>
          <a:xfrm>
            <a:off x="8536323" y="2997961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4" name="Овал 13"/>
          <p:cNvSpPr/>
          <p:nvPr/>
        </p:nvSpPr>
        <p:spPr>
          <a:xfrm>
            <a:off x="7477266" y="1960098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9" name="Овал 13"/>
          <p:cNvSpPr/>
          <p:nvPr/>
        </p:nvSpPr>
        <p:spPr>
          <a:xfrm>
            <a:off x="4648311" y="444736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0" name="Овал 13"/>
          <p:cNvSpPr/>
          <p:nvPr/>
        </p:nvSpPr>
        <p:spPr>
          <a:xfrm>
            <a:off x="5467926" y="454930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1" name="Овал 13"/>
          <p:cNvSpPr/>
          <p:nvPr/>
        </p:nvSpPr>
        <p:spPr>
          <a:xfrm>
            <a:off x="10602452" y="45749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2" name="Овал 13"/>
          <p:cNvSpPr/>
          <p:nvPr/>
        </p:nvSpPr>
        <p:spPr>
          <a:xfrm>
            <a:off x="552292" y="405696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3" name="Овал 13"/>
          <p:cNvSpPr/>
          <p:nvPr/>
        </p:nvSpPr>
        <p:spPr>
          <a:xfrm>
            <a:off x="7270583" y="117027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4" name="Овал 13"/>
          <p:cNvSpPr/>
          <p:nvPr/>
        </p:nvSpPr>
        <p:spPr>
          <a:xfrm>
            <a:off x="7443566" y="106963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259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5" name="Овал 13"/>
          <p:cNvSpPr/>
          <p:nvPr/>
        </p:nvSpPr>
        <p:spPr>
          <a:xfrm>
            <a:off x="3522579" y="100862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6" name="Овал 13"/>
          <p:cNvSpPr/>
          <p:nvPr/>
        </p:nvSpPr>
        <p:spPr>
          <a:xfrm>
            <a:off x="8431771" y="321108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7" name="Овал 13"/>
          <p:cNvSpPr/>
          <p:nvPr/>
        </p:nvSpPr>
        <p:spPr>
          <a:xfrm>
            <a:off x="3487284" y="474269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314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8" name="Овал 13"/>
          <p:cNvSpPr/>
          <p:nvPr/>
        </p:nvSpPr>
        <p:spPr>
          <a:xfrm>
            <a:off x="3744541" y="258493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7)</a:t>
            </a:r>
            <a:endParaRPr lang="ru-RU" sz="800" dirty="0"/>
          </a:p>
        </p:txBody>
      </p:sp>
      <p:sp>
        <p:nvSpPr>
          <p:cNvPr id="80" name="Овал 13"/>
          <p:cNvSpPr/>
          <p:nvPr/>
        </p:nvSpPr>
        <p:spPr>
          <a:xfrm>
            <a:off x="8206345" y="2881832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1" name="Овал 13"/>
          <p:cNvSpPr/>
          <p:nvPr/>
        </p:nvSpPr>
        <p:spPr>
          <a:xfrm>
            <a:off x="11035888" y="3261829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306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8" name="Овал 13"/>
          <p:cNvSpPr/>
          <p:nvPr/>
        </p:nvSpPr>
        <p:spPr>
          <a:xfrm>
            <a:off x="11166587" y="3114089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33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088" t="10341" r="2616" b="8454"/>
          <a:stretch/>
        </p:blipFill>
        <p:spPr>
          <a:xfrm>
            <a:off x="-1" y="994073"/>
            <a:ext cx="12192000" cy="5863927"/>
          </a:xfrm>
          <a:prstGeom prst="rect">
            <a:avLst/>
          </a:prstGeom>
        </p:spPr>
      </p:pic>
      <p:sp>
        <p:nvSpPr>
          <p:cNvPr id="12" name="Овал 13"/>
          <p:cNvSpPr/>
          <p:nvPr/>
        </p:nvSpPr>
        <p:spPr>
          <a:xfrm>
            <a:off x="3963956" y="40791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4516406" y="132646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3738530" y="968476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63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Овал 13"/>
          <p:cNvSpPr/>
          <p:nvPr/>
        </p:nvSpPr>
        <p:spPr>
          <a:xfrm>
            <a:off x="6211856" y="393262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" name="Овал 13"/>
          <p:cNvSpPr/>
          <p:nvPr/>
        </p:nvSpPr>
        <p:spPr>
          <a:xfrm>
            <a:off x="4076638" y="155982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Овал 13"/>
          <p:cNvSpPr/>
          <p:nvPr/>
        </p:nvSpPr>
        <p:spPr>
          <a:xfrm>
            <a:off x="4056918" y="1000664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Овал 13"/>
          <p:cNvSpPr/>
          <p:nvPr/>
        </p:nvSpPr>
        <p:spPr>
          <a:xfrm>
            <a:off x="5497481" y="5199452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4403693" y="312668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Овал 13"/>
          <p:cNvSpPr/>
          <p:nvPr/>
        </p:nvSpPr>
        <p:spPr>
          <a:xfrm>
            <a:off x="3738530" y="3970445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209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76309" y="3360050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216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Овал 13"/>
          <p:cNvSpPr/>
          <p:nvPr/>
        </p:nvSpPr>
        <p:spPr>
          <a:xfrm>
            <a:off x="4102926" y="4228056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Овал 13"/>
          <p:cNvSpPr/>
          <p:nvPr/>
        </p:nvSpPr>
        <p:spPr>
          <a:xfrm>
            <a:off x="4611626" y="2875457"/>
            <a:ext cx="225426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321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8)</a:t>
            </a:r>
            <a:endParaRPr lang="ru-RU" sz="800" dirty="0"/>
          </a:p>
        </p:txBody>
      </p:sp>
      <p:sp>
        <p:nvSpPr>
          <p:cNvPr id="25" name="Овал 13"/>
          <p:cNvSpPr/>
          <p:nvPr/>
        </p:nvSpPr>
        <p:spPr>
          <a:xfrm>
            <a:off x="741556" y="1802063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6" name="Овал 13"/>
          <p:cNvSpPr/>
          <p:nvPr/>
        </p:nvSpPr>
        <p:spPr>
          <a:xfrm>
            <a:off x="3368609" y="2305212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55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09" t="10636" r="2282" b="8387"/>
          <a:stretch/>
        </p:blipFill>
        <p:spPr>
          <a:xfrm>
            <a:off x="0" y="1000663"/>
            <a:ext cx="12192000" cy="5857337"/>
          </a:xfrm>
          <a:prstGeom prst="rect">
            <a:avLst/>
          </a:prstGeom>
        </p:spPr>
      </p:pic>
      <p:sp>
        <p:nvSpPr>
          <p:cNvPr id="8" name="Овал 13"/>
          <p:cNvSpPr/>
          <p:nvPr/>
        </p:nvSpPr>
        <p:spPr>
          <a:xfrm>
            <a:off x="4942873" y="3046117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0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19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Овал 13"/>
          <p:cNvSpPr/>
          <p:nvPr/>
        </p:nvSpPr>
        <p:spPr>
          <a:xfrm>
            <a:off x="4717447" y="3278374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98072" y="2120215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45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55772" y="5063440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79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Овал 13"/>
          <p:cNvSpPr/>
          <p:nvPr/>
        </p:nvSpPr>
        <p:spPr>
          <a:xfrm>
            <a:off x="5853780" y="1492723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97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93447" y="2848206"/>
            <a:ext cx="225426" cy="232257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213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" name="Овал 13"/>
          <p:cNvSpPr/>
          <p:nvPr/>
        </p:nvSpPr>
        <p:spPr>
          <a:xfrm>
            <a:off x="5149250" y="2847100"/>
            <a:ext cx="244475" cy="23336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268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9506" y="0"/>
            <a:ext cx="11932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68453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Приложение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>
              <a:spcAft>
                <a:spcPts val="0"/>
              </a:spcAft>
              <a:tabLst>
                <a:tab pos="6921500" algn="l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схеме размещения нестационарных торговых объектов 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Схема размещения нестационарных торговых объектов 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городского округа Люберцы Московской области на 2017-2029 годы</a:t>
            </a:r>
          </a:p>
          <a:p>
            <a:pPr algn="ctr">
              <a:spcAft>
                <a:spcPts val="0"/>
              </a:spcAft>
              <a:tabLst>
                <a:tab pos="2969895" algn="ctr"/>
                <a:tab pos="5940425" algn="r"/>
              </a:tabLst>
            </a:pPr>
            <a:r>
              <a:rPr lang="ru-RU" sz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(графическая часть, лист 9)</a:t>
            </a:r>
            <a:endParaRPr lang="ru-RU" sz="800" dirty="0"/>
          </a:p>
        </p:txBody>
      </p:sp>
      <p:sp>
        <p:nvSpPr>
          <p:cNvPr id="13" name="Овал 13"/>
          <p:cNvSpPr/>
          <p:nvPr/>
        </p:nvSpPr>
        <p:spPr>
          <a:xfrm>
            <a:off x="7530559" y="6140846"/>
            <a:ext cx="244475" cy="262113"/>
          </a:xfrm>
          <a:prstGeom prst="ellipse">
            <a:avLst/>
          </a:prstGeom>
          <a:solidFill>
            <a:srgbClr val="FF5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330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3400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1939</Words>
  <Application>Microsoft Office PowerPoint</Application>
  <PresentationFormat>Произвольный</PresentationFormat>
  <Paragraphs>535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162</cp:revision>
  <cp:lastPrinted>2022-09-23T11:49:31Z</cp:lastPrinted>
  <dcterms:created xsi:type="dcterms:W3CDTF">2021-03-24T06:44:52Z</dcterms:created>
  <dcterms:modified xsi:type="dcterms:W3CDTF">2023-08-29T08:46:17Z</dcterms:modified>
</cp:coreProperties>
</file>